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543" autoAdjust="0"/>
    <p:restoredTop sz="94648"/>
  </p:normalViewPr>
  <p:slideViewPr>
    <p:cSldViewPr snapToGrid="0">
      <p:cViewPr varScale="1">
        <p:scale>
          <a:sx n="101" d="100"/>
          <a:sy n="101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4DBF4-5E7A-934A-97D6-D2C5FD5D7894}" type="datetimeFigureOut">
              <a:rPr lang="es-ES" smtClean="0"/>
              <a:t>15/3/18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A7B8F-811C-414B-95FD-B87F8B2E4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47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7B8F-811C-414B-95FD-B87F8B2E4B5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94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436BB-DEAA-48DA-BE58-E7B7DD4DB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F4EEB7-BC97-439C-9B71-E1DCB97A2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C40D32-12F1-4938-8A25-9F769E5A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BDE9C1-54D1-402F-9EB2-8C345C05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A92F7-9177-4674-83DA-953C8185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03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2883C-38FD-47B7-AC45-05A8A861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E77561-6E3C-4F1A-AF4D-13A5B38DA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693D32-CCFB-4D60-8D72-8186B152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AE080-3ED8-4F0F-B824-49214319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CD2FD-0CA5-40D0-B2D7-D97EA4DD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90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784D50-62F4-4E60-83AF-AEBF4F38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FECEF9-6125-427B-825C-53B634B97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B1FBB1-3777-428F-91AF-6E1510BC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9D0F85-BCA7-4AD7-ABC0-1E53DF6A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539C9A-9F85-4EBA-A040-1FC2D371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39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FA950-F2A7-47AB-BD91-DFE81CB5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15B098-24A6-47E1-842B-1A4F94707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F04750-630E-4514-B5C1-5BBB399E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2CC793-C3F7-496C-86E5-6AC8881D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59AD58-3786-4B3D-B5FD-34D42FB9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3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3A5BC-8ADE-4D0B-897A-D30F28FF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5FC545-EDB8-4D57-801F-EAA0767B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BED7F-BBE8-4EA2-A136-5351881F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985094-6542-4095-94FD-82168854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5813E8-2A14-4D8E-B4FF-19558F33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99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9C863-4086-4C5D-BA1F-2FBE2AA2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678B6-42F7-4124-8EFF-50FE83A91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19E3F2-ED43-4940-AC7F-EAB60F0BD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D89BFA-E19A-4508-A408-3D3997C5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B4A869-9CBF-4380-8B9D-8DCC5B29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69448D-319C-48DA-9AF1-983090EC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84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7E77C-1A93-4450-ABAA-50C33C93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638AAC-DEC3-485F-8A97-220C7D807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72C4E8-830F-4049-9ABD-76E0EC9FD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36A750-F0D6-4DDF-9821-D5414308A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A5AC47-8FE7-4EF1-97FF-7E97C03B5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AD548A-50BA-46ED-8613-D2539C64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9272E8-7FC8-4782-A528-96F203EF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BDBFB2-2D34-40AE-A6E3-2396692F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7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C60DE-6C8C-4041-BFAA-46CEE2D7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43DAEA-41BA-49C8-A4D8-25030025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172100-366F-47E5-8ADA-36A69EFD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387D00-9589-40E8-A2C2-925646E5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37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FF8C94-7CE5-4769-80F7-26451040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FA94A6-FE49-490A-A66F-850F44FA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6ABD47-156D-4793-939A-15CAEB16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75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DB61C-2D22-4B92-8811-D1CA410D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3C0435-5CAC-42AB-9683-6553455A0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C5DF8E-FB0D-4043-B418-9A6F9A04C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CFA671-886C-4322-BBA8-E07D8B81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80DC31-8E05-48BD-8B27-B8D11FF5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DF63A0-60F2-46BB-BF83-66F345F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54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23B7A-3F1F-4A7A-821E-977A7A46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26BF76-413E-437F-9A12-2EDD1A86B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653ED0-CC59-4A39-8740-931F7BE68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31E310-455E-4DBF-B778-7B5BDBF1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07B562-1247-4D63-9D35-61C1B534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7C27E4-28F6-4150-BEE9-75CD9E60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2A7343-D222-4E2B-85A6-6F4AD820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6448E2-A4E1-4B38-9960-201CC4D49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D86809-4C21-407D-B8B0-82C507F64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9811F-4EFC-4C4A-A301-E89366FA9B20}" type="datetimeFigureOut">
              <a:rPr lang="es-ES" smtClean="0"/>
              <a:t>15/3/18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8C910B-33CD-4EB5-A11B-6F35F522E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9C5B45-25E2-4B90-B3B1-CA9B3BFED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1FFF4-3518-4EAC-8932-17F9BF04A0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73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76F6A-9811-4681-BF04-69E3FF58B6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7CCEC-D17D-44CA-A00A-F3A3181DC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FDB7E4-797E-4478-B533-A54A50D66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CEABC9-5321-754D-91F6-9E273996AB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96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40"/>
    </mc:Choice>
    <mc:Fallback>
      <p:transition spd="slow" advTm="2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EF588-74FC-40AA-91EE-2BA7C110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24D781-E02D-4342-9098-236C6F376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AFDD3E-1A3F-45F9-BAED-80C235D1F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42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0F428D-3415-EE46-B1A6-3F6DFA877D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23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66"/>
    </mc:Choice>
    <mc:Fallback>
      <p:transition spd="slow" advTm="6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2894F-E0AF-4C20-AD76-E4E8EA82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3907E2-24E5-43F6-BB5D-AB64FD0F2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5B318E-22AB-4C4B-8FB9-729B3FF89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C53BBA-512F-7347-83D1-23F1656AF0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99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2"/>
    </mc:Choice>
    <mc:Fallback>
      <p:transition spd="slow" advTm="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D0C37-BCF0-4807-9288-02E74A14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47718C-A894-4C63-97CE-E0EF1C9BE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A090F6-30C5-4F94-AFC2-572B5FFE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2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E6DA50-C77E-5E4C-9B57-A8E675452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84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97"/>
    </mc:Choice>
    <mc:Fallback>
      <p:transition spd="slow" advTm="3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1B9B8-16EB-4000-B59D-0E0F46442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F9467E-D8AD-4E3C-AD0B-24BB585BD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63E5EA-EF71-4CCD-BC5F-1B4444E8D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8D8717-4BA7-E549-9CDD-EFBFEC7DB4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48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50"/>
    </mc:Choice>
    <mc:Fallback>
      <p:transition spd="slow" advTm="3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20621-FF1D-4771-ACBF-D79A4D90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F1A3EE-E526-491D-9EDC-D2016D60B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3EA333-45B4-4056-BDA7-39E5D1999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E0F153-D7FD-DF49-B9DC-97052D6E78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86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46"/>
    </mc:Choice>
    <mc:Fallback>
      <p:transition spd="slow" advTm="10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7BC7D-D01C-4C02-BEDF-146A9A00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3DA559-7492-4799-B41F-7FA63B50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866374-5AD7-4644-83A0-5F631C067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73E6B0-80A2-954D-A150-1D7529E98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96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2"/>
    </mc:Choice>
    <mc:Fallback>
      <p:transition spd="slow" advTm="4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D00A-3970-431A-9239-F774E053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CCD4F1-923C-4A50-BF9F-05909EE0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76788F-9018-4625-B0A5-12C42B9D6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E3B0FD-B7A6-444E-988E-9263C9C2E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02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93"/>
    </mc:Choice>
    <mc:Fallback>
      <p:transition spd="slow" advTm="5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C4EFE-72F6-4BC9-9824-BC5598B1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EADA88-9A00-4EC6-99DF-C6CDDF5B6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58497-F30E-477B-AC38-E140416B0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48FAE1-17ED-EC44-A0E0-A4F9A08BE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11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46"/>
    </mc:Choice>
    <mc:Fallback>
      <p:transition spd="slow" advTm="2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C0FD4-7511-423D-A17B-417B88E8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E39876-D9CC-4AA2-94F9-5D9679E29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FF33AE-13E9-4D24-A405-B378D3B6F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878980-CC7D-B346-A90D-1192CFF1FC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33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10"/>
    </mc:Choice>
    <mc:Fallback>
      <p:transition spd="slow" advTm="6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16D6F-390F-4230-A1B6-69A0B738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4D157B-B87B-4675-8D0C-B379F7F02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AAA615-13BE-440F-BB88-AABB64E93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41265-0366-E640-A0F0-86C8BE6F85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22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5"/>
    </mc:Choice>
    <mc:Fallback>
      <p:transition spd="slow" advTm="1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A6303-0B45-468F-8498-6717D048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52C711-7799-424C-A3AB-AF9436FAF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53EE0E-6041-4F24-92BA-456C1999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D5E655-745A-F446-97A4-60B8F5E63A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58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31"/>
    </mc:Choice>
    <mc:Fallback>
      <p:transition spd="slow" advTm="7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92627-BD35-4780-8ED2-662EAD77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004713-5A8E-4514-80B0-857E49061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03D0B-FFC6-4903-B79E-9300348CE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9E63EF-0E02-7640-ADE1-0BE9F52C78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71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8"/>
    </mc:Choice>
    <mc:Fallback>
      <p:transition spd="slow" advTm="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A50E1-C15F-4539-8FA1-B9667212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A1088B-461C-4F66-AA33-DB5D6CBC0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638A4E-6C6F-4530-A153-60519E80A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5B828C-5B93-CF42-8A72-8EC5A55E1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09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73"/>
    </mc:Choice>
    <mc:Fallback>
      <p:transition spd="slow" advTm="3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1</Words>
  <Application>Microsoft Macintosh PowerPoint</Application>
  <PresentationFormat>Panorámica</PresentationFormat>
  <Paragraphs>1</Paragraphs>
  <Slides>14</Slides>
  <Notes>1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Narbona Rodriguez, Francisco</dc:creator>
  <cp:lastModifiedBy>Marina Narbona</cp:lastModifiedBy>
  <cp:revision>5</cp:revision>
  <dcterms:created xsi:type="dcterms:W3CDTF">2018-03-14T12:39:43Z</dcterms:created>
  <dcterms:modified xsi:type="dcterms:W3CDTF">2018-03-17T08:26:49Z</dcterms:modified>
</cp:coreProperties>
</file>